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60" r:id="rId5"/>
    <p:sldId id="267" r:id="rId6"/>
    <p:sldId id="261" r:id="rId7"/>
    <p:sldId id="263" r:id="rId8"/>
    <p:sldId id="262" r:id="rId9"/>
    <p:sldId id="264" r:id="rId10"/>
    <p:sldId id="265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2" autoAdjust="0"/>
    <p:restoredTop sz="94715"/>
  </p:normalViewPr>
  <p:slideViewPr>
    <p:cSldViewPr snapToGrid="0">
      <p:cViewPr varScale="1">
        <p:scale>
          <a:sx n="105" d="100"/>
          <a:sy n="105" d="100"/>
        </p:scale>
        <p:origin x="11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bacorli2/scrna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502920" y="1071805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</a:t>
            </a:r>
          </a:p>
          <a:p>
            <a:r>
              <a:rPr lang="en-US" dirty="0">
                <a:hlinkClick r:id="rId2"/>
              </a:rPr>
              <a:t>bacorli2/scrna_workshop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5498E-BA83-4FBF-1986-C2F0EC27ABBC}"/>
              </a:ext>
            </a:extLst>
          </p:cNvPr>
          <p:cNvGrpSpPr/>
          <p:nvPr/>
        </p:nvGrpSpPr>
        <p:grpSpPr>
          <a:xfrm>
            <a:off x="6647688" y="1669410"/>
            <a:ext cx="5544312" cy="4639950"/>
            <a:chOff x="5910401" y="1669410"/>
            <a:chExt cx="6281599" cy="51885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1F3C89-9DFB-3EE2-A934-2AF2E16A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401" y="1669410"/>
              <a:ext cx="6201957" cy="7904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1AE225-69E7-DB11-B21E-A78684260B52}"/>
                </a:ext>
              </a:extLst>
            </p:cNvPr>
            <p:cNvSpPr/>
            <p:nvPr/>
          </p:nvSpPr>
          <p:spPr>
            <a:xfrm>
              <a:off x="9173029" y="5965371"/>
              <a:ext cx="3018971" cy="892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52A653-69AA-2FC8-0934-0AF8C3FE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01" y="2582378"/>
              <a:ext cx="6221787" cy="3723436"/>
            </a:xfrm>
            <a:prstGeom prst="rect">
              <a:avLst/>
            </a:prstGeom>
          </p:spPr>
        </p:pic>
      </p:grpSp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Sponsors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Sponsors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69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78380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511507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620623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426632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617</Words>
  <Application>Microsoft Office PowerPoint</Application>
  <PresentationFormat>Widescreen</PresentationFormat>
  <Paragraphs>97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Workshop Sponsors</vt:lpstr>
      <vt:lpstr>Learning Objectives</vt:lpstr>
      <vt:lpstr>Post Workshop Assignment</vt:lpstr>
      <vt:lpstr>Overview of Course Modules</vt:lpstr>
      <vt:lpstr>The Teaching Dataset</vt:lpstr>
      <vt:lpstr>The Interactive Dataset</vt:lpstr>
      <vt:lpstr>The Interactive Dataset</vt:lpstr>
      <vt:lpstr>Materials for Workshop</vt:lpstr>
      <vt:lpstr>Workshop Sponsors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153</cp:revision>
  <dcterms:created xsi:type="dcterms:W3CDTF">2024-01-01T16:06:19Z</dcterms:created>
  <dcterms:modified xsi:type="dcterms:W3CDTF">2024-04-05T16:09:33Z</dcterms:modified>
</cp:coreProperties>
</file>